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C2AFB-D1A9-A038-010C-A068EC390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2A02F1-0DC2-04C2-CA2D-78D8AE2D0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E83E8-7843-C4C0-49DF-87C6E65B4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726CC-412A-3DA6-0DF7-4BF3397F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7A31B-0137-AC7E-FF0D-6DDB38C9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2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BBC38-AE66-E714-3381-17593075A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C4A26-0C36-CD28-EE50-B97C453DB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7BE81-2348-F5FE-2BCF-E7A4D54FC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CC171-80F8-06AD-E3E6-1F649243B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284B7-215B-7E07-B085-2663589F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5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0D13D-0AC6-FDDF-445F-E7E0E87B1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66D63-3B61-C99A-2974-83E06000D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6026F-61E4-83FD-1279-9B5FD0B7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BF228-50C3-7379-9014-925357D1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7B883-5EA1-F77D-00F2-6FAFE469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1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F2D48-DE36-FF41-F101-ED302CC3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90952-2D35-C68D-714E-720EC1D86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60D5B-838D-4DD5-492A-34B0CFB9A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4D935-54BB-3D59-C8A7-66FDC2AFF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DA36E-5123-6401-159B-B25A15E59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0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8D9E-E5F4-4298-2933-D4E1F8B7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D7C34-1A2D-4E0A-0ADF-1763A68C3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74F3A-D0BA-B02E-9B26-88C5623EB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25144-E985-00BD-2073-D2CD3507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C34A8-3AD1-D8F7-786E-C8D1A218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5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E1642-57FF-28BB-F562-07BB60963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4632E-CD51-4028-08BB-3097CC9F5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4A6DD-AD84-866E-3ED5-62CCFEB83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FD351-FFCD-3E57-2298-72D3335F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8D765-FBEA-0ABE-663B-12AB550E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D263F-9591-B413-C592-7295E0796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5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8A165-41A1-F048-8BB4-327FEED1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1E0DA-C1C3-3DC7-AA2B-755431ACA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AF2662-6E55-4BF4-584E-0B999097E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F947BF-7F85-52C1-6827-59E98B0B5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0471E4-95D2-7479-FCEF-BC25BDFA3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87B638-B972-9094-6639-5FFF8099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D0EDFC-6910-FB8F-A93D-6DB11516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75A4F-FE14-DD54-F7CD-758070DA7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6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4686D-9EF5-2393-7471-79BC15D8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384106-8FD1-A1FE-8444-DD3C2B20C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45266-FC6A-A675-0CF4-DEAA75DB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9333E-35CF-C761-2E37-6D75EF34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8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229D1-F4FB-5B37-0B9A-C40051A46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59A7DF-3BDA-7500-EC98-A182AB67D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29ACA-9579-41BE-31FB-2C227CFE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B902-F43E-1F0B-1EE7-8660DF9B6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A6D5-9F7A-6291-1916-E69B0F01B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3162B-0BF8-C4F6-667B-1AFC45312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37E96-31F1-21C5-56CE-E8E4AA817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A4BC0-5A24-E57A-2FD2-A1B0DAC7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A9A24-CCDC-B7D3-011C-273BFF40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1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69B0-61A2-B1F9-21F5-57ACDE58E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3D2880-9328-349E-967B-D76498483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86AFF-C69A-0394-2AEE-80FFA9BE0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8FCCC-14F2-9D38-D84D-A4001F2B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59E30-EBCE-9367-144D-ABD5C7D53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30DC59-5C48-62D0-0BA6-F707134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3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A8B6E7-2F84-06D2-3186-2F098259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12C58-2F01-F84E-0ED7-910193263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D3B49-5EF6-42E3-159E-E57366796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9DCF10-2876-46E4-B7BE-B32326AC1B0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6D483-0B3E-F20E-D4AA-23CBB3784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ADE32-8C52-B509-D0D9-C65EE4B30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E991DA-F0AE-43EC-8885-7B4641C65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8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26FE-561B-A2CB-B880-487BDE85A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8367" y="242595"/>
            <a:ext cx="6446147" cy="3088441"/>
          </a:xfrm>
        </p:spPr>
        <p:txBody>
          <a:bodyPr>
            <a:noAutofit/>
          </a:bodyPr>
          <a:lstStyle/>
          <a:p>
            <a: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Bahnschrift SemiBold SemiConden" panose="020B0502040204020203" pitchFamily="34" charset="0"/>
              </a:rPr>
              <a:t>Public </a:t>
            </a:r>
            <a:b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Bahnschrift SemiBold SemiConden" panose="020B0502040204020203" pitchFamily="34" charset="0"/>
              </a:rPr>
            </a:br>
            <a: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Bahnschrift SemiBold SemiConden" panose="020B0502040204020203" pitchFamily="34" charset="0"/>
              </a:rPr>
              <a:t>Informational</a:t>
            </a:r>
            <a:b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Bahnschrift SemiBold SemiConden" panose="020B0502040204020203" pitchFamily="34" charset="0"/>
              </a:rPr>
            </a:br>
            <a:r>
              <a:rPr lang="en-US" sz="6600" b="1" dirty="0">
                <a:solidFill>
                  <a:schemeClr val="accent6">
                    <a:lumMod val="75000"/>
                  </a:schemeClr>
                </a:solidFill>
                <a:latin typeface="Bahnschrift SemiBold SemiConden" panose="020B0502040204020203" pitchFamily="34" charset="0"/>
              </a:rPr>
              <a:t>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2B7142-E982-E7CE-5A13-4711A36F3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0963" y="3443401"/>
            <a:ext cx="5944102" cy="317200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ahnschrift SemiLight Condensed" panose="020B0502040204020203" pitchFamily="34" charset="0"/>
              </a:rPr>
              <a:t>Italian Fest 2024 Public Informational Meeting</a:t>
            </a:r>
          </a:p>
          <a:p>
            <a:r>
              <a:rPr lang="en-US" b="1" dirty="0">
                <a:solidFill>
                  <a:srgbClr val="C00000"/>
                </a:solidFill>
                <a:latin typeface="Bahnschrift SemiLight Condensed" panose="020B0502040204020203" pitchFamily="34" charset="0"/>
              </a:rPr>
              <a:t>Monday January 29, 5:30 pm</a:t>
            </a:r>
          </a:p>
          <a:p>
            <a:r>
              <a:rPr lang="en-US" b="1" dirty="0">
                <a:solidFill>
                  <a:srgbClr val="C00000"/>
                </a:solidFill>
                <a:latin typeface="Bahnschrift SemiLight Condensed" panose="020B0502040204020203" pitchFamily="34" charset="0"/>
              </a:rPr>
              <a:t>City Council Chambers</a:t>
            </a:r>
          </a:p>
          <a:p>
            <a:endParaRPr lang="en-US" sz="1600" dirty="0">
              <a:latin typeface="Bahnschrift SemiLight Condensed" panose="020B0502040204020203" pitchFamily="34" charset="0"/>
            </a:endParaRPr>
          </a:p>
          <a:p>
            <a:r>
              <a:rPr lang="en-US" sz="1600" dirty="0">
                <a:latin typeface="Bahnschrift SemiLight Condensed" panose="020B0502040204020203" pitchFamily="34" charset="0"/>
              </a:rPr>
              <a:t>Open to the public</a:t>
            </a:r>
          </a:p>
          <a:p>
            <a:r>
              <a:rPr lang="en-US" sz="1600" dirty="0">
                <a:latin typeface="Bahnschrift SemiLight Condensed" panose="020B0502040204020203" pitchFamily="34" charset="0"/>
              </a:rPr>
              <a:t>Details of the event will be discussed</a:t>
            </a:r>
          </a:p>
          <a:p>
            <a:r>
              <a:rPr lang="en-US" sz="1600" dirty="0">
                <a:latin typeface="Bahnschrift SemiLight Condensed" panose="020B0502040204020203" pitchFamily="34" charset="0"/>
              </a:rPr>
              <a:t>Volunteers will be needed </a:t>
            </a:r>
          </a:p>
          <a:p>
            <a:endParaRPr lang="en-US" sz="1600" dirty="0">
              <a:latin typeface="Bahnschrift SemiLight Condensed" panose="020B0502040204020203" pitchFamily="34" charset="0"/>
            </a:endParaRPr>
          </a:p>
          <a:p>
            <a:r>
              <a:rPr lang="en-US" sz="1600" dirty="0">
                <a:latin typeface="Bahnschrift SemiLight Condensed" panose="020B0502040204020203" pitchFamily="34" charset="0"/>
              </a:rPr>
              <a:t>Questions can be directed to Bettina Bohanan at bbohanan@cityoffarmingtonil.com</a:t>
            </a:r>
          </a:p>
        </p:txBody>
      </p:sp>
      <p:pic>
        <p:nvPicPr>
          <p:cNvPr id="5" name="Picture 4" descr="A hand with a flag on it&#10;&#10;Description automatically generated">
            <a:extLst>
              <a:ext uri="{FF2B5EF4-FFF2-40B4-BE49-F238E27FC236}">
                <a16:creationId xmlns:a16="http://schemas.microsoft.com/office/drawing/2014/main" id="{D3582093-73E1-8822-7BFC-B24E05B9E2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438" y="-683347"/>
            <a:ext cx="7541347" cy="754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88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Bahnschrift SemiBold SemiConden</vt:lpstr>
      <vt:lpstr>Bahnschrift SemiLight Condensed</vt:lpstr>
      <vt:lpstr>Office Theme</vt:lpstr>
      <vt:lpstr>Public  Informational 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 Informational  Meeting</dc:title>
  <dc:creator>Bettina Bohanan</dc:creator>
  <cp:lastModifiedBy>Bettina Bohanan</cp:lastModifiedBy>
  <cp:revision>1</cp:revision>
  <dcterms:created xsi:type="dcterms:W3CDTF">2024-01-12T18:40:13Z</dcterms:created>
  <dcterms:modified xsi:type="dcterms:W3CDTF">2024-01-12T20:03:21Z</dcterms:modified>
</cp:coreProperties>
</file>